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4"/>
  </p:notesMasterIdLst>
  <p:sldIdLst>
    <p:sldId id="256" r:id="rId2"/>
    <p:sldId id="257" r:id="rId3"/>
  </p:sldIdLst>
  <p:sldSz cx="6858000" cy="9144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78">
          <p15:clr>
            <a:srgbClr val="A4A3A4"/>
          </p15:clr>
        </p15:guide>
        <p15:guide id="2" pos="21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4D5"/>
    <a:srgbClr val="F7AE71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87" d="100"/>
          <a:sy n="87" d="100"/>
        </p:scale>
        <p:origin x="2904" y="48"/>
      </p:cViewPr>
      <p:guideLst>
        <p:guide orient="horz" pos="2878"/>
        <p:guide pos="21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B0EA00-AD46-4A98-B5F5-7886E8D2124B}" type="datetimeFigureOut">
              <a:rPr lang="ko-KR" altLang="en-US" smtClean="0"/>
              <a:pPr/>
              <a:t>2024-03-19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40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474281-1963-482D-B738-B5367C05C6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049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474281-1963-482D-B738-B5367C05C63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066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D371-16E8-42E6-9FA1-8787D984DEC0}" type="datetimeFigureOut">
              <a:rPr lang="ko-KR" altLang="en-US" smtClean="0"/>
              <a:pPr/>
              <a:t>2024-03-19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6686-353C-48D8-AA04-C5CD840A59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D371-16E8-42E6-9FA1-8787D984DEC0}" type="datetimeFigureOut">
              <a:rPr lang="ko-KR" altLang="en-US" smtClean="0"/>
              <a:pPr/>
              <a:t>2024-03-19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6686-353C-48D8-AA04-C5CD840A59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D371-16E8-42E6-9FA1-8787D984DEC0}" type="datetimeFigureOut">
              <a:rPr lang="ko-KR" altLang="en-US" smtClean="0"/>
              <a:pPr/>
              <a:t>2024-03-19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6686-353C-48D8-AA04-C5CD840A59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D371-16E8-42E6-9FA1-8787D984DEC0}" type="datetimeFigureOut">
              <a:rPr lang="ko-KR" altLang="en-US" smtClean="0"/>
              <a:pPr/>
              <a:t>2024-03-19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6686-353C-48D8-AA04-C5CD840A59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D371-16E8-42E6-9FA1-8787D984DEC0}" type="datetimeFigureOut">
              <a:rPr lang="ko-KR" altLang="en-US" smtClean="0"/>
              <a:pPr/>
              <a:t>2024-03-19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6686-353C-48D8-AA04-C5CD840A59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D371-16E8-42E6-9FA1-8787D984DEC0}" type="datetimeFigureOut">
              <a:rPr lang="ko-KR" altLang="en-US" smtClean="0"/>
              <a:pPr/>
              <a:t>2024-03-19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6686-353C-48D8-AA04-C5CD840A59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D371-16E8-42E6-9FA1-8787D984DEC0}" type="datetimeFigureOut">
              <a:rPr lang="ko-KR" altLang="en-US" smtClean="0"/>
              <a:pPr/>
              <a:t>2024-03-19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6686-353C-48D8-AA04-C5CD840A59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D371-16E8-42E6-9FA1-8787D984DEC0}" type="datetimeFigureOut">
              <a:rPr lang="ko-KR" altLang="en-US" smtClean="0"/>
              <a:pPr/>
              <a:t>2024-03-19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6686-353C-48D8-AA04-C5CD840A59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D371-16E8-42E6-9FA1-8787D984DEC0}" type="datetimeFigureOut">
              <a:rPr lang="ko-KR" altLang="en-US" smtClean="0"/>
              <a:pPr/>
              <a:t>2024-03-19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6686-353C-48D8-AA04-C5CD840A59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D371-16E8-42E6-9FA1-8787D984DEC0}" type="datetimeFigureOut">
              <a:rPr lang="ko-KR" altLang="en-US" smtClean="0"/>
              <a:pPr/>
              <a:t>2024-03-19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6686-353C-48D8-AA04-C5CD840A59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D371-16E8-42E6-9FA1-8787D984DEC0}" type="datetimeFigureOut">
              <a:rPr lang="ko-KR" altLang="en-US" smtClean="0"/>
              <a:pPr/>
              <a:t>2024-03-19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6686-353C-48D8-AA04-C5CD840A59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1D371-16E8-42E6-9FA1-8787D984DEC0}" type="datetimeFigureOut">
              <a:rPr lang="ko-KR" altLang="en-US" smtClean="0"/>
              <a:pPr/>
              <a:t>2024-03-19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76686-353C-48D8-AA04-C5CD840A59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935740"/>
              </p:ext>
            </p:extLst>
          </p:nvPr>
        </p:nvGraphicFramePr>
        <p:xfrm>
          <a:off x="250190" y="1671320"/>
          <a:ext cx="6351270" cy="7129235"/>
        </p:xfrm>
        <a:graphic>
          <a:graphicData uri="http://schemas.openxmlformats.org/drawingml/2006/table">
            <a:tbl>
              <a:tblPr>
                <a:tableStyleId>{00000000-0000-0000-0000-000000000000}</a:tableStyleId>
              </a:tblPr>
              <a:tblGrid>
                <a:gridCol w="950595"/>
                <a:gridCol w="417195"/>
                <a:gridCol w="743585"/>
                <a:gridCol w="634365"/>
                <a:gridCol w="436245"/>
                <a:gridCol w="996950"/>
                <a:gridCol w="377190"/>
                <a:gridCol w="738505"/>
                <a:gridCol w="260350"/>
                <a:gridCol w="796290"/>
              </a:tblGrid>
              <a:tr h="236384">
                <a:tc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sz="700" b="1" i="0" kern="100" dirty="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지원분야</a:t>
                      </a:r>
                      <a:endParaRPr lang="ko-KR" altLang="en-US" sz="700" b="1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1" indent="-342900" algn="ct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1</a:t>
                      </a:r>
                      <a:r>
                        <a:rPr lang="ko-KR" altLang="en-US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지망</a:t>
                      </a:r>
                      <a:r>
                        <a:rPr lang="en-US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 </a:t>
                      </a:r>
                      <a:r>
                        <a:rPr lang="en-US" sz="700" b="0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   </a:t>
                      </a:r>
                      <a:endParaRPr lang="ko-KR" altLang="en-US" sz="700" b="0" i="0" kern="1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1" indent="0" latinLnBrk="1">
                        <a:buFontTx/>
                        <a:buNone/>
                      </a:pPr>
                      <a:endParaRPr lang="ko-KR" altLang="en-US" sz="900" b="0" i="0" kern="1200" dirty="0">
                        <a:solidFill>
                          <a:schemeClr val="tx1"/>
                        </a:solidFill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1" indent="-342900" algn="ct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2</a:t>
                      </a:r>
                      <a:r>
                        <a:rPr lang="ko-KR" altLang="en-US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지망</a:t>
                      </a: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1" indent="0" latinLnBrk="1">
                        <a:buFontTx/>
                        <a:buNone/>
                      </a:pPr>
                      <a:endParaRPr lang="ko-KR" altLang="en-US" sz="900" b="0" i="0" kern="1200" dirty="0">
                        <a:solidFill>
                          <a:schemeClr val="tx1"/>
                        </a:solidFill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lvl="1" indent="-342900" algn="ctr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700" b="1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 latinLnBrk="1">
                        <a:buFontTx/>
                        <a:buNone/>
                      </a:pPr>
                      <a:endParaRPr lang="ko-KR" altLang="en-US" b="0" i="0" kern="1200">
                        <a:solidFill>
                          <a:schemeClr val="tx1"/>
                        </a:solidFill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088">
                <a:tc gridSpan="10">
                  <a:txBody>
                    <a:bodyPr/>
                    <a:lstStyle/>
                    <a:p>
                      <a:pPr marL="0" lvl="1" indent="114300" algn="ct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800" b="1" i="0" kern="100">
                          <a:solidFill>
                            <a:srgbClr val="C00000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1. </a:t>
                      </a:r>
                      <a:r>
                        <a:rPr lang="ko-KR" altLang="en-US" sz="800" b="1" i="0" kern="100">
                          <a:solidFill>
                            <a:srgbClr val="C00000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브로드캐스터</a:t>
                      </a:r>
                      <a:r>
                        <a:rPr lang="en-US" sz="800" b="1" i="0" kern="100">
                          <a:solidFill>
                            <a:srgbClr val="C00000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   2. </a:t>
                      </a:r>
                      <a:r>
                        <a:rPr lang="ko-KR" altLang="en-US" sz="800" b="1" i="0" kern="100">
                          <a:solidFill>
                            <a:srgbClr val="C00000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인플루언서</a:t>
                      </a:r>
                      <a:r>
                        <a:rPr lang="en-US" altLang="ko-KR" sz="800" b="1" i="0" kern="100">
                          <a:solidFill>
                            <a:srgbClr val="C00000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  </a:t>
                      </a:r>
                      <a:r>
                        <a:rPr lang="en-US" sz="800" b="1" i="0" kern="100">
                          <a:solidFill>
                            <a:srgbClr val="C00000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 3. </a:t>
                      </a:r>
                      <a:r>
                        <a:rPr lang="ko-KR" altLang="en-US" sz="800" b="1" i="0" kern="100">
                          <a:solidFill>
                            <a:srgbClr val="C00000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쇼호스트</a:t>
                      </a:r>
                      <a:r>
                        <a:rPr lang="en-US" altLang="ko-KR" sz="800" b="1" i="0" kern="100">
                          <a:solidFill>
                            <a:srgbClr val="C00000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    </a:t>
                      </a:r>
                      <a:endParaRPr lang="ko-KR" altLang="en-US" sz="800" b="1" i="0" kern="100">
                        <a:solidFill>
                          <a:srgbClr val="C00000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</a:tr>
              <a:tr h="249284">
                <a:tc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성명</a:t>
                      </a:r>
                      <a:r>
                        <a:rPr lang="en-US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(</a:t>
                      </a:r>
                      <a:r>
                        <a:rPr 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한글</a:t>
                      </a:r>
                      <a:r>
                        <a:rPr lang="en-US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)</a:t>
                      </a:r>
                      <a:endParaRPr lang="ko-KR" altLang="en-US" sz="700" b="1" i="0" kern="1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7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성명</a:t>
                      </a:r>
                      <a:r>
                        <a:rPr lang="en-US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(</a:t>
                      </a:r>
                      <a:r>
                        <a:rPr 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영어</a:t>
                      </a:r>
                      <a:r>
                        <a:rPr lang="en-US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)</a:t>
                      </a:r>
                      <a:endParaRPr lang="ko-KR" altLang="en-US" sz="700" b="1" i="0" kern="1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7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</a:tr>
              <a:tr h="249284">
                <a:tc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출생지</a:t>
                      </a: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7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생년월일</a:t>
                      </a:r>
                      <a:endParaRPr lang="ko-KR" altLang="en-US" sz="700" b="1" i="0" kern="1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700" b="0" i="0" kern="100" dirty="0" smtClean="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 </a:t>
                      </a:r>
                      <a:r>
                        <a:rPr lang="ko-KR" sz="700" b="0" i="0" kern="100" dirty="0" smtClean="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년</a:t>
                      </a:r>
                      <a:r>
                        <a:rPr lang="en-US" altLang="ko-KR" sz="700" b="0" i="0" kern="100" baseline="0" dirty="0" smtClean="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     </a:t>
                      </a:r>
                      <a:r>
                        <a:rPr lang="en-US" sz="700" b="0" i="0" kern="100" dirty="0" smtClean="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    </a:t>
                      </a:r>
                      <a:r>
                        <a:rPr lang="ko-KR" sz="700" b="0" i="0" kern="100" dirty="0" smtClean="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월</a:t>
                      </a:r>
                      <a:r>
                        <a:rPr lang="en-US" sz="700" b="0" i="0" kern="100" dirty="0" smtClean="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 </a:t>
                      </a:r>
                      <a:r>
                        <a:rPr lang="en-US" sz="700" b="0" i="0" kern="100" baseline="0" dirty="0" smtClean="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      </a:t>
                      </a:r>
                      <a:r>
                        <a:rPr lang="ko-KR" sz="700" b="0" i="0" kern="100" dirty="0" smtClean="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일</a:t>
                      </a:r>
                      <a:endParaRPr lang="ko-KR" altLang="en-US" sz="7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</a:tr>
              <a:tr h="249284">
                <a:tc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주소</a:t>
                      </a:r>
                      <a:endParaRPr lang="ko-KR" altLang="en-US" sz="700" b="1" i="0" kern="1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7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</a:tr>
              <a:tr h="249284">
                <a:tc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이메일</a:t>
                      </a:r>
                      <a:endParaRPr lang="ko-KR" altLang="en-US" sz="700" b="1" i="0" kern="1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7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</a:tr>
              <a:tr h="249284">
                <a:tc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전화</a:t>
                      </a:r>
                      <a:r>
                        <a:rPr lang="en-US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(</a:t>
                      </a:r>
                      <a:r>
                        <a:rPr 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집</a:t>
                      </a:r>
                      <a:r>
                        <a:rPr lang="en-US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)</a:t>
                      </a:r>
                      <a:endParaRPr lang="ko-KR" altLang="en-US" sz="700" b="1" i="0" kern="1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7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전화</a:t>
                      </a:r>
                      <a:r>
                        <a:rPr lang="en-US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(</a:t>
                      </a:r>
                      <a:r>
                        <a:rPr 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휴대폰</a:t>
                      </a:r>
                      <a:r>
                        <a:rPr lang="en-US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)</a:t>
                      </a:r>
                      <a:endParaRPr lang="ko-KR" altLang="en-US" sz="700" b="1" i="0" kern="1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7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</a:tr>
              <a:tr h="249284">
                <a:tc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신장</a:t>
                      </a: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1" indent="0" algn="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700" b="0" i="0" kern="100" dirty="0" smtClean="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       </a:t>
                      </a:r>
                      <a:r>
                        <a:rPr lang="en-US" sz="700" b="0" i="0" kern="100" dirty="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cm</a:t>
                      </a:r>
                      <a:endParaRPr lang="ko-KR" altLang="en-US" sz="7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몸무게</a:t>
                      </a:r>
                      <a:endParaRPr lang="ko-KR" altLang="en-US" sz="700" b="1" i="0" kern="1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 algn="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700" b="0" i="0" kern="100" dirty="0" smtClean="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       </a:t>
                      </a:r>
                      <a:r>
                        <a:rPr lang="en-US" sz="700" b="0" i="0" kern="100" dirty="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kg</a:t>
                      </a:r>
                      <a:endParaRPr lang="ko-KR" altLang="en-US" sz="7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혈액형</a:t>
                      </a:r>
                      <a:endParaRPr lang="ko-KR" altLang="en-US" sz="700" b="1" i="0" kern="1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1" indent="0" algn="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700" b="0" i="0" kern="100" dirty="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           </a:t>
                      </a:r>
                      <a:r>
                        <a:rPr lang="en-US" sz="700" b="0" i="0" kern="100" dirty="0" smtClean="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    </a:t>
                      </a:r>
                      <a:r>
                        <a:rPr lang="ko-KR" sz="700" b="0" i="0" kern="100" dirty="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형</a:t>
                      </a:r>
                      <a:endParaRPr lang="ko-KR" altLang="en-US" sz="7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</a:tr>
              <a:tr h="249284">
                <a:tc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최종학교</a:t>
                      </a:r>
                      <a:endParaRPr lang="ko-KR" altLang="en-US" sz="700" b="1" i="0" kern="1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7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학과</a:t>
                      </a:r>
                      <a:endParaRPr lang="ko-KR" altLang="en-US" sz="700" b="1" i="0" kern="1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7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</a:tr>
              <a:tr h="249284">
                <a:tc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현재직업</a:t>
                      </a:r>
                      <a:endParaRPr lang="ko-KR" altLang="en-US" sz="700" b="1" i="0" kern="1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7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장래희망</a:t>
                      </a:r>
                      <a:endParaRPr lang="ko-KR" altLang="en-US" sz="700" b="1" i="0" kern="1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700" b="0" i="0" kern="1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</a:tr>
              <a:tr h="249284">
                <a:tc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수상경력</a:t>
                      </a:r>
                      <a:endParaRPr lang="ko-KR" altLang="en-US" sz="700" b="1" i="0" kern="1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7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</a:tr>
              <a:tr h="249284">
                <a:tc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사회경력</a:t>
                      </a:r>
                      <a:endParaRPr lang="ko-KR" altLang="en-US" sz="700" b="1" i="0" kern="1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7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</a:tr>
              <a:tr h="227208">
                <a:tc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취미</a:t>
                      </a:r>
                      <a:r>
                        <a:rPr lang="en-US" alt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,</a:t>
                      </a:r>
                      <a:r>
                        <a:rPr 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특기</a:t>
                      </a:r>
                      <a:endParaRPr lang="ko-KR" altLang="en-US" sz="700" b="1" i="0" kern="1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7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</a:tr>
              <a:tr h="232280">
                <a:tc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인스타</a:t>
                      </a:r>
                      <a:r>
                        <a:rPr lang="en-US" alt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,</a:t>
                      </a:r>
                      <a:r>
                        <a:rPr lang="ko-KR" altLang="en-US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유튜브계정</a:t>
                      </a: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lvl="1" indent="0" algn="ctr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7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</a:tr>
              <a:tr h="285373">
                <a:tc gridSpan="10">
                  <a:txBody>
                    <a:bodyPr/>
                    <a:lstStyle/>
                    <a:p>
                      <a:pPr marL="0" lvl="1" indent="101600" algn="ctr" latinLnBrk="1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지</a:t>
                      </a:r>
                      <a:r>
                        <a:rPr lang="en-US" alt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 </a:t>
                      </a:r>
                      <a:r>
                        <a:rPr 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원</a:t>
                      </a:r>
                      <a:r>
                        <a:rPr lang="en-US" alt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 </a:t>
                      </a:r>
                      <a:r>
                        <a:rPr 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동</a:t>
                      </a:r>
                      <a:r>
                        <a:rPr lang="en-US" alt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 </a:t>
                      </a:r>
                      <a:r>
                        <a:rPr 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기</a:t>
                      </a:r>
                      <a:r>
                        <a:rPr lang="en-US" altLang="ko-KR" sz="700" b="1" i="0" kern="1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  <a:cs typeface="Times New Roman" charset="0"/>
                        </a:rPr>
                        <a:t> </a:t>
                      </a:r>
                      <a:endParaRPr lang="ko-KR" altLang="en-US" sz="700" b="1" i="0" kern="1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</a:tr>
              <a:tr h="3439126">
                <a:tc gridSpan="10">
                  <a:txBody>
                    <a:bodyPr/>
                    <a:lstStyle/>
                    <a:p>
                      <a:pPr marL="0" lvl="1" indent="0" algn="just" defTabSz="508000" latinLnBrk="1">
                        <a:buFontTx/>
                        <a:buNone/>
                      </a:pPr>
                      <a:endParaRPr lang="ko-KR" altLang="en-US" sz="8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  <a:p>
                      <a:pPr marL="0" lvl="1" indent="101600" algn="l" defTabSz="508000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8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  <a:p>
                      <a:pPr marL="0" lvl="1" indent="101600" algn="l" defTabSz="508000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8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  <a:p>
                      <a:pPr marL="0" lvl="1" indent="101600" algn="l" defTabSz="508000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8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  <a:p>
                      <a:pPr marL="0" lvl="1" indent="101600" algn="l" defTabSz="508000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8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  <a:p>
                      <a:pPr marL="0" lvl="1" indent="101600" algn="l" defTabSz="508000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8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  <a:p>
                      <a:pPr marL="0" lvl="1" indent="101600" algn="l" defTabSz="508000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8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  <a:p>
                      <a:pPr marL="0" lvl="1" indent="101600" algn="l" defTabSz="508000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8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  <a:p>
                      <a:pPr marL="0" lvl="1" indent="101600" algn="l" defTabSz="508000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8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  <a:p>
                      <a:pPr marL="0" lvl="1" indent="101600" algn="l" defTabSz="508000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8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  <a:p>
                      <a:pPr marL="0" lvl="1" indent="101600" algn="l" defTabSz="508000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8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  <a:p>
                      <a:pPr marL="0" lvl="1" indent="101600" algn="l" defTabSz="508000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8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  <a:p>
                      <a:pPr marL="0" lvl="1" indent="101600" algn="l" defTabSz="508000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8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  <a:p>
                      <a:pPr marL="0" lvl="1" indent="101600" algn="l" defTabSz="508000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8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  <a:p>
                      <a:pPr marL="0" lvl="1" indent="101600" algn="l" defTabSz="508000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8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  <a:p>
                      <a:pPr marL="0" lvl="1" indent="101600" algn="l" defTabSz="508000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8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  <a:p>
                      <a:pPr marL="0" lvl="1" indent="101600" algn="l" defTabSz="508000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8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  <a:p>
                      <a:pPr marL="0" lvl="1" indent="101600" algn="l" defTabSz="508000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8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  <a:p>
                      <a:pPr marL="0" lvl="1" indent="101600" algn="l" defTabSz="508000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8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  <a:p>
                      <a:pPr marL="0" lvl="1" indent="101600" algn="l" defTabSz="508000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8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  <a:p>
                      <a:pPr marL="0" lvl="1" indent="101600" algn="ctr" defTabSz="508000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8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  <a:p>
                      <a:pPr marL="0" lvl="1" indent="101600" algn="ctr" defTabSz="508000" latinLnBrk="1"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800" b="0" i="0" kern="100" dirty="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  <a:cs typeface="Times New Roman" charset="0"/>
                      </a:endParaRPr>
                    </a:p>
                  </a:txBody>
                  <a:tcPr marL="53340" marR="53340" marT="0" marB="0" anchor="ctr">
                    <a:lnL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kern="120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70075" y="1287780"/>
            <a:ext cx="3117850" cy="307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+mj-ea"/>
                <a:ea typeface="+mj-ea"/>
              </a:rPr>
              <a:t>2024 ANATAINER WORLD KOREA </a:t>
            </a:r>
            <a:endParaRPr lang="ko-KR" altLang="en-US" sz="1400" b="1" dirty="0">
              <a:latin typeface="+mj-ea"/>
              <a:ea typeface="+mj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190" y="212090"/>
            <a:ext cx="1022985" cy="10756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직사각형 2"/>
          <p:cNvSpPr>
            <a:spLocks noChangeArrowheads="1"/>
          </p:cNvSpPr>
          <p:nvPr/>
        </p:nvSpPr>
        <p:spPr bwMode="auto">
          <a:xfrm>
            <a:off x="3500755" y="755650"/>
            <a:ext cx="3060065" cy="388493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386" name="직사각형 1"/>
          <p:cNvSpPr>
            <a:spLocks noChangeArrowheads="1"/>
          </p:cNvSpPr>
          <p:nvPr/>
        </p:nvSpPr>
        <p:spPr bwMode="auto">
          <a:xfrm>
            <a:off x="320675" y="758825"/>
            <a:ext cx="3034665" cy="388493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562100" y="514985"/>
            <a:ext cx="492760" cy="2152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b="1" kern="100" dirty="0">
                <a:solidFill>
                  <a:prstClr val="black"/>
                </a:solidFill>
                <a:cs typeface="Times New Roman"/>
              </a:rPr>
              <a:t>상반신</a:t>
            </a:r>
            <a:endParaRPr lang="ko-KR" altLang="en-US" b="1" dirty="0"/>
          </a:p>
        </p:txBody>
      </p:sp>
      <p:sp>
        <p:nvSpPr>
          <p:cNvPr id="10" name="직사각형 9"/>
          <p:cNvSpPr/>
          <p:nvPr/>
        </p:nvSpPr>
        <p:spPr>
          <a:xfrm>
            <a:off x="4836160" y="540385"/>
            <a:ext cx="389890" cy="2152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b="1" kern="100" dirty="0" smtClean="0">
                <a:solidFill>
                  <a:prstClr val="black"/>
                </a:solidFill>
                <a:cs typeface="Times New Roman"/>
              </a:rPr>
              <a:t>전신</a:t>
            </a:r>
            <a:endParaRPr lang="ko-KR" altLang="en-US" b="1" dirty="0"/>
          </a:p>
        </p:txBody>
      </p:sp>
      <p:sp>
        <p:nvSpPr>
          <p:cNvPr id="11" name="직사각형 10"/>
          <p:cNvSpPr/>
          <p:nvPr/>
        </p:nvSpPr>
        <p:spPr>
          <a:xfrm>
            <a:off x="3065780" y="287020"/>
            <a:ext cx="723265" cy="2768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ko-KR" altLang="en-US" sz="1200" b="1" kern="100" spc="-150" dirty="0">
                <a:solidFill>
                  <a:prstClr val="black"/>
                </a:solidFill>
                <a:cs typeface="Times New Roman"/>
              </a:rPr>
              <a:t>첨부사진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14935" y="5220072"/>
            <a:ext cx="6480810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b="1" i="0" u="none" strike="noStrike" cap="none" spc="-15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동영상</a:t>
            </a:r>
            <a:endParaRPr kumimoji="1" lang="en-US" altLang="ko-KR" sz="1200" b="1" i="0" u="none" strike="noStrike" cap="none" spc="-150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Times New Roman" pitchFamily="18" charset="0"/>
            </a:endParaRP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900" b="1" i="0" u="none" strike="noStrike" cap="none" spc="-15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자기소개</a:t>
            </a:r>
            <a:r>
              <a:rPr kumimoji="1" lang="en-US" altLang="ko-KR" sz="900" b="1" i="0" u="none" strike="noStrike" cap="none" spc="-15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kumimoji="1" lang="en-US" altLang="ko-KR" sz="900" b="1" dirty="0">
                <a:latin typeface="+mn-ea"/>
                <a:cs typeface="Times New Roman" pitchFamily="18" charset="0"/>
              </a:rPr>
              <a:t>6</a:t>
            </a:r>
            <a:r>
              <a:rPr kumimoji="1" lang="en-US" altLang="ko-KR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0</a:t>
            </a:r>
            <a:r>
              <a:rPr kumimoji="1" lang="ko-KR" altLang="en-US" sz="900" b="1" i="0" u="none" strike="noStrike" cap="none" spc="-15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초 이내</a:t>
            </a:r>
            <a:endParaRPr kumimoji="1" lang="en-US" altLang="ko-KR" sz="900" b="1" i="0" u="none" strike="noStrike" cap="none" spc="-150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Times New Roman" pitchFamily="18" charset="0"/>
            </a:endParaRP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굴림" pitchFamily="50" charset="-127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900" b="0" i="0" u="none" strike="noStrike" cap="none" spc="-10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자기소개 영상의 형식과 내용은 참가자가 원하는 방식으로 자유롭게 촬영</a:t>
            </a:r>
            <a:r>
              <a:rPr kumimoji="1" lang="en-US" altLang="ko-KR" sz="900" b="0" i="0" u="none" strike="noStrike" cap="none" spc="-10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900" b="0" i="0" u="none" strike="noStrike" cap="none" spc="-100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굴림" pitchFamily="50" charset="-127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900" b="0" i="0" u="none" strike="noStrike" cap="none" spc="-10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개인기나 다양한 개성을 촬영해서 제출해도 무방</a:t>
            </a:r>
            <a:r>
              <a:rPr kumimoji="1" lang="ko-KR" altLang="en-US" sz="900" spc="-100" dirty="0" smtClean="0">
                <a:latin typeface="+mn-ea"/>
                <a:cs typeface="Times New Roman" pitchFamily="18" charset="0"/>
              </a:rPr>
              <a:t>합니다</a:t>
            </a:r>
            <a:r>
              <a:rPr kumimoji="1" lang="en-US" altLang="ko-KR" sz="900" spc="-100" dirty="0" smtClean="0">
                <a:latin typeface="+mn-ea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900" b="0" i="0" u="none" strike="noStrike" cap="none" spc="-100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굴림" pitchFamily="50" charset="-127"/>
            </a:endParaRPr>
          </a:p>
          <a:p>
            <a:pPr lvl="0"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 dirty="0" smtClean="0">
                <a:solidFill>
                  <a:srgbClr val="FF0000"/>
                </a:solidFill>
                <a:latin typeface="+mn-ea"/>
                <a:cs typeface="Times New Roman" pitchFamily="18" charset="0"/>
              </a:rPr>
              <a:t>anatainerworldkorea@gmail.com</a:t>
            </a:r>
            <a:r>
              <a:rPr kumimoji="1" lang="ko-KR" altLang="en-US" sz="900" b="0" i="0" u="none" strike="noStrike" cap="none" spc="-1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으로 </a:t>
            </a:r>
            <a:endParaRPr kumimoji="1" lang="en-US" altLang="ko-KR" sz="900" b="0" i="0" u="none" strike="noStrike" cap="none" spc="-100" normalizeH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Times New Roman" pitchFamily="18" charset="0"/>
            </a:endParaRPr>
          </a:p>
          <a:p>
            <a:pPr lvl="0"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900" b="0" i="0" u="none" strike="noStrike" cap="none" spc="-100" normalizeH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900" b="0" i="0" u="none" strike="noStrike" cap="none" spc="-1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자기소개서와 자기소개영상을 보내고 제목은 참가자이름으로 명시</a:t>
            </a:r>
            <a:r>
              <a:rPr kumimoji="1" lang="en-US" altLang="ko-KR" sz="900" spc="-100" dirty="0" smtClean="0">
                <a:latin typeface="+mn-ea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900" spc="-100" dirty="0" smtClean="0">
              <a:latin typeface="+mn-ea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500" b="0" i="0" u="none" strike="noStrike" cap="none" spc="-100" normalizeH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굴림" pitchFamily="50" charset="-127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900" b="0" i="0" u="none" strike="noStrike" cap="none" spc="-1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참가신청서를 대회 공식메일로 보낸 후 조직위원회 </a:t>
            </a:r>
            <a:r>
              <a:rPr kumimoji="1" lang="ko-KR" altLang="en-US" sz="900" b="0" i="0" u="none" strike="noStrike" cap="none" spc="-100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공식 </a:t>
            </a:r>
            <a:r>
              <a:rPr kumimoji="1" lang="ko-KR" altLang="en-US" sz="900" b="0" i="0" u="none" strike="noStrike" cap="none" spc="-100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카카오톡</a:t>
            </a:r>
            <a:r>
              <a:rPr kumimoji="1" lang="ko-KR" altLang="en-US" sz="900" b="0" i="0" u="none" strike="noStrike" cap="none" spc="-100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kumimoji="1" lang="en-US" altLang="ko-KR" sz="9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</a:t>
            </a:r>
            <a:r>
              <a:rPr kumimoji="1" lang="en-US" altLang="ko-KR" sz="900" dirty="0" smtClean="0">
                <a:solidFill>
                  <a:srgbClr val="FF0000"/>
                </a:solidFill>
                <a:latin typeface="+mn-ea"/>
                <a:cs typeface="Times New Roman" pitchFamily="18" charset="0"/>
              </a:rPr>
              <a:t>: </a:t>
            </a:r>
            <a:r>
              <a:rPr kumimoji="1" lang="en-US" altLang="ko-KR" sz="900" smtClean="0">
                <a:solidFill>
                  <a:srgbClr val="FF0000"/>
                </a:solidFill>
                <a:latin typeface="+mn-ea"/>
                <a:cs typeface="Times New Roman" pitchFamily="18" charset="0"/>
              </a:rPr>
              <a:t>celebkmj</a:t>
            </a:r>
            <a:endParaRPr kumimoji="1" lang="en-US" altLang="ko-KR" sz="900" b="0" i="0" u="none" strike="noStrike" cap="none" normalizeH="0" baseline="0" dirty="0" smtClean="0">
              <a:ln>
                <a:noFill/>
              </a:ln>
              <a:effectLst/>
              <a:latin typeface="+mn-ea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9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kumimoji="1" lang="en-US" altLang="ko-KR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+mn-ea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900" b="0" i="0" u="none" strike="noStrike" cap="none" spc="-1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본인이름과 참가신청서를 제출했다고 보내주시면 </a:t>
            </a:r>
            <a:endParaRPr kumimoji="1" lang="en-US" altLang="ko-KR" sz="900" b="0" i="0" u="none" strike="noStrike" cap="none" spc="-100" normalizeH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900" b="0" i="0" u="none" strike="noStrike" cap="none" spc="-100" normalizeH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900" b="0" i="0" u="none" strike="noStrike" cap="none" spc="-1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메일 확인을 하여 혹시나 누락여부를 파악해드리겠습니다</a:t>
            </a:r>
            <a:r>
              <a:rPr kumimoji="1" lang="en-US" altLang="ko-KR" sz="900" b="0" i="0" u="none" strike="noStrike" cap="none" spc="-1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.</a:t>
            </a:r>
            <a:endParaRPr kumimoji="1" lang="ko-KR" altLang="en-US" sz="900" b="0" i="0" u="none" strike="noStrike" cap="none" spc="-100" normalizeH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굴림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02485" y="8518525"/>
            <a:ext cx="2657475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+mn-ea"/>
              </a:rPr>
              <a:t>    2024</a:t>
            </a:r>
            <a:r>
              <a:rPr lang="en-US" altLang="ko-KR" sz="1000" spc="-300" dirty="0" smtClean="0">
                <a:latin typeface="+mn-ea"/>
              </a:rPr>
              <a:t> </a:t>
            </a:r>
            <a:r>
              <a:rPr lang="ko-KR" altLang="en-US" sz="1000" spc="-300" dirty="0" smtClean="0">
                <a:latin typeface="+mn-ea"/>
              </a:rPr>
              <a:t> </a:t>
            </a:r>
            <a:r>
              <a:rPr lang="ko-KR" altLang="en-US" sz="1000" spc="-150" dirty="0" err="1" smtClean="0">
                <a:latin typeface="+mn-ea"/>
              </a:rPr>
              <a:t>아나테이너</a:t>
            </a:r>
            <a:r>
              <a:rPr lang="ko-KR" altLang="en-US" sz="1000" spc="-300" dirty="0" smtClean="0">
                <a:latin typeface="+mn-ea"/>
              </a:rPr>
              <a:t> 월   </a:t>
            </a:r>
            <a:r>
              <a:rPr lang="ko-KR" altLang="en-US" sz="1000" spc="-300" dirty="0" err="1" smtClean="0">
                <a:latin typeface="+mn-ea"/>
              </a:rPr>
              <a:t>드</a:t>
            </a:r>
            <a:r>
              <a:rPr lang="ko-KR" altLang="en-US" sz="1000" spc="-300" dirty="0" smtClean="0">
                <a:latin typeface="+mn-ea"/>
              </a:rPr>
              <a:t>    </a:t>
            </a:r>
            <a:r>
              <a:rPr lang="ko-KR" altLang="en-US" sz="1000" spc="-150" dirty="0" smtClean="0">
                <a:latin typeface="Prestige Elite Std" pitchFamily="49" charset="0"/>
              </a:rPr>
              <a:t>코리아</a:t>
            </a:r>
            <a:r>
              <a:rPr lang="ko-KR" altLang="en-US" sz="1000" spc="-300" dirty="0" smtClean="0">
                <a:latin typeface="Prestige Elite Std" pitchFamily="49" charset="0"/>
              </a:rPr>
              <a:t> </a:t>
            </a:r>
            <a:r>
              <a:rPr lang="ko-KR" altLang="en-US" sz="1000" spc="-150" dirty="0" smtClean="0">
                <a:latin typeface="Prestige Elite Std" pitchFamily="49" charset="0"/>
              </a:rPr>
              <a:t>조직위원회</a:t>
            </a:r>
            <a:endParaRPr lang="ko-KR" altLang="en-US" sz="1000" spc="-150" dirty="0">
              <a:latin typeface="Prestige Elite Std" pitchFamily="49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50185" y="8696960"/>
            <a:ext cx="1344930" cy="215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www.anatainerworld.com</a:t>
            </a:r>
            <a:endParaRPr lang="ko-KR" altLang="en-US" sz="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Pages>2</Pages>
  <Words>132</Words>
  <Characters>0</Characters>
  <Application>Microsoft Office PowerPoint</Application>
  <DocSecurity>0</DocSecurity>
  <PresentationFormat>화면 슬라이드 쇼(4:3)</PresentationFormat>
  <Lines>0</Lines>
  <Paragraphs>73</Paragraphs>
  <Slides>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굴림</vt:lpstr>
      <vt:lpstr>맑은 고딕</vt:lpstr>
      <vt:lpstr>Arial</vt:lpstr>
      <vt:lpstr>Prestige Elite Std</vt:lpstr>
      <vt:lpstr>Times New Roman</vt:lpstr>
      <vt:lpstr>Office 테마</vt:lpstr>
      <vt:lpstr>PowerPoint 프레젠테이션</vt:lpstr>
      <vt:lpstr>PowerPoint 프레젠테이션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1</dc:creator>
  <cp:lastModifiedBy>Windows User</cp:lastModifiedBy>
  <cp:revision>8</cp:revision>
  <cp:lastPrinted>2022-07-23T01:09:06Z</cp:lastPrinted>
  <dcterms:modified xsi:type="dcterms:W3CDTF">2024-03-19T07:42:40Z</dcterms:modified>
</cp:coreProperties>
</file>